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73" r:id="rId2"/>
    <p:sldId id="274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0066CDA-9063-7844-84CA-C5C79A48B563}">
          <p14:sldIdLst>
            <p14:sldId id="273"/>
            <p14:sldId id="274"/>
          </p14:sldIdLst>
        </p14:section>
        <p14:section name="Appendix" id="{87E70FC6-2434-FC43-8A9A-993D7316600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972"/>
    <p:restoredTop sz="94657"/>
  </p:normalViewPr>
  <p:slideViewPr>
    <p:cSldViewPr snapToGrid="0" snapToObjects="1">
      <p:cViewPr>
        <p:scale>
          <a:sx n="84" d="100"/>
          <a:sy n="84" d="100"/>
        </p:scale>
        <p:origin x="584" y="8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4C388-E768-D847-B69C-6CA9C1DFC4AB}" type="datetimeFigureOut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48AC0-24EB-3F40-99E9-8E3352895CB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38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48AC0-24EB-3F40-99E9-8E3352895CB2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0927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28429-B168-FB44-AC46-0B83CADB045E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タイトルとコンテンツ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851452"/>
            <a:ext cx="12192000" cy="1153677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144000" algn="r">
              <a:defRPr sz="40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226428" y="1"/>
            <a:ext cx="1578192" cy="365125"/>
          </a:xfrm>
        </p:spPr>
        <p:txBody>
          <a:bodyPr/>
          <a:lstStyle/>
          <a:p>
            <a:fld id="{85CD237D-5AD5-0447-9672-6E7397921934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804620" y="3569"/>
            <a:ext cx="3860800" cy="365125"/>
          </a:xfrm>
        </p:spPr>
        <p:txBody>
          <a:bodyPr/>
          <a:lstStyle>
            <a:lvl1pPr algn="l">
              <a:defRPr/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095640" y="6492876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テキスト プレースホルダー 8"/>
          <p:cNvSpPr>
            <a:spLocks noGrp="1"/>
          </p:cNvSpPr>
          <p:nvPr>
            <p:ph type="body" sz="quarter" idx="14"/>
          </p:nvPr>
        </p:nvSpPr>
        <p:spPr>
          <a:xfrm>
            <a:off x="5797874" y="5485299"/>
            <a:ext cx="6142567" cy="531386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64072-9B0B-DA40-BF59-10268297490E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7558F-8D99-0340-BD11-2E5FC5315A26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6AD8-1E6D-4E42-85E6-CCDB7EE8866B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DA5AE-FACA-B045-A47D-89D539A1CD9B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45E62-93B0-524E-B2F5-BD6BD2999E11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6193" y="123237"/>
            <a:ext cx="11645115" cy="733778"/>
          </a:xfrm>
        </p:spPr>
        <p:txBody>
          <a:bodyPr>
            <a:normAutofit/>
          </a:bodyPr>
          <a:lstStyle>
            <a:lvl1pPr algn="l">
              <a:defRPr sz="3600" b="1" i="0">
                <a:latin typeface="Kozuka Gothic Pro B" charset="-128"/>
                <a:ea typeface="Kozuka Gothic Pro B" charset="-128"/>
                <a:cs typeface="Kozuka Gothic Pro B" charset="-128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193" y="1133856"/>
            <a:ext cx="11645115" cy="5613837"/>
          </a:xfrm>
        </p:spPr>
        <p:txBody>
          <a:bodyPr/>
          <a:lstStyle>
            <a:lvl1pPr>
              <a:defRPr b="0" i="0">
                <a:latin typeface="Kozuka Gothic Pro R" charset="-128"/>
                <a:ea typeface="Kozuka Gothic Pro R" charset="-128"/>
                <a:cs typeface="Kozuka Gothic Pro R" charset="-128"/>
              </a:defRPr>
            </a:lvl1pPr>
            <a:lvl2pPr>
              <a:defRPr b="0" i="0">
                <a:latin typeface="Kozuka Gothic Pro R" charset="-128"/>
                <a:ea typeface="Kozuka Gothic Pro R" charset="-128"/>
                <a:cs typeface="Kozuka Gothic Pro R" charset="-128"/>
              </a:defRPr>
            </a:lvl2pPr>
            <a:lvl3pPr>
              <a:defRPr b="0" i="0">
                <a:latin typeface="Kozuka Gothic Pro R" charset="-128"/>
                <a:ea typeface="Kozuka Gothic Pro R" charset="-128"/>
                <a:cs typeface="Kozuka Gothic Pro R" charset="-128"/>
              </a:defRPr>
            </a:lvl3pPr>
            <a:lvl4pPr>
              <a:defRPr b="0" i="0">
                <a:latin typeface="Kozuka Gothic Pro R" charset="-128"/>
                <a:ea typeface="Kozuka Gothic Pro R" charset="-128"/>
                <a:cs typeface="Kozuka Gothic Pro R" charset="-128"/>
              </a:defRPr>
            </a:lvl4pPr>
            <a:lvl5pPr>
              <a:defRPr b="0" i="0">
                <a:latin typeface="Kozuka Gothic Pro R" charset="-128"/>
                <a:ea typeface="Kozuka Gothic Pro R" charset="-128"/>
                <a:cs typeface="Kozuka Gothic Pro R" charset="-128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4B835-67B2-C64C-860A-CE9255D262A6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9256216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chemeClr val="tx1">
                    <a:lumMod val="50000"/>
                  </a:schemeClr>
                </a:solidFill>
                <a:latin typeface="Kozuka Gothic Pro L" charset="-128"/>
                <a:ea typeface="Kozuka Gothic Pro L" charset="-128"/>
                <a:cs typeface="Kozuka Gothic Pro L" charset="-128"/>
              </a:defRPr>
            </a:lvl1pPr>
          </a:lstStyle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015"/>
          </a:xfrm>
          <a:solidFill>
            <a:schemeClr val="accent6"/>
          </a:solidFill>
        </p:spPr>
        <p:txBody>
          <a:bodyPr>
            <a:normAutofit/>
          </a:bodyPr>
          <a:lstStyle>
            <a:lvl1pPr>
              <a:defRPr sz="3600" b="1" i="0">
                <a:solidFill>
                  <a:srgbClr val="EEECE1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193" y="986160"/>
            <a:ext cx="11645115" cy="5761533"/>
          </a:xfrm>
        </p:spPr>
        <p:txBody>
          <a:bodyPr>
            <a:normAutofit/>
          </a:bodyPr>
          <a:lstStyle>
            <a:lvl1pPr>
              <a:defRPr sz="2800" b="0" i="0">
                <a:latin typeface="ヒラギノ角ゴ Pro W6"/>
                <a:ea typeface="ヒラギノ角ゴ Pro W6"/>
                <a:cs typeface="ヒラギノ角ゴ Pro W6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C270-D1EF-9C41-9474-DC7469A36832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015"/>
          </a:xfrm>
          <a:solidFill>
            <a:schemeClr val="accent2"/>
          </a:solidFill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193" y="986160"/>
            <a:ext cx="11645115" cy="576153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7C86-EB3F-1246-AC93-93978F6829F9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015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193" y="986160"/>
            <a:ext cx="11645115" cy="576153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4560-0A3E-B743-98FA-88A244393F25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015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3600" b="1" i="0">
                <a:solidFill>
                  <a:srgbClr val="FFFFFF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193" y="986160"/>
            <a:ext cx="11645115" cy="576153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54336-B35B-7248-9587-6A39B794B398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851452"/>
            <a:ext cx="12192000" cy="1153677"/>
          </a:xfrm>
          <a:solidFill>
            <a:schemeClr val="accent3"/>
          </a:solidFill>
        </p:spPr>
        <p:txBody>
          <a:bodyPr>
            <a:normAutofit/>
          </a:bodyPr>
          <a:lstStyle>
            <a:lvl1pPr marL="144000" algn="r">
              <a:defRPr sz="4000" b="1" i="0">
                <a:solidFill>
                  <a:schemeClr val="bg1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2C15-8755-094E-9D5E-735F1E78609D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タイトルと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3851452"/>
            <a:ext cx="12192000" cy="1153677"/>
          </a:xfrm>
          <a:solidFill>
            <a:srgbClr val="062640"/>
          </a:solidFill>
        </p:spPr>
        <p:txBody>
          <a:bodyPr>
            <a:normAutofit/>
          </a:bodyPr>
          <a:lstStyle>
            <a:lvl1pPr marL="144000" algn="r">
              <a:defRPr sz="4000" b="1" i="0">
                <a:solidFill>
                  <a:schemeClr val="bg2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7E9F-FB35-7B4D-85AD-0381BC89A5A7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7015"/>
          </a:xfrm>
          <a:noFill/>
        </p:spPr>
        <p:txBody>
          <a:bodyPr>
            <a:normAutofit/>
          </a:bodyPr>
          <a:lstStyle>
            <a:lvl1pPr>
              <a:defRPr sz="3600" b="1" i="0">
                <a:solidFill>
                  <a:schemeClr val="accent6"/>
                </a:solidFill>
                <a:latin typeface="Helvetica"/>
                <a:cs typeface="Helvetica"/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6193" y="986160"/>
            <a:ext cx="11645115" cy="5761533"/>
          </a:xfrm>
          <a:solidFill>
            <a:schemeClr val="accent6"/>
          </a:solidFill>
        </p:spPr>
        <p:txBody>
          <a:bodyPr>
            <a:normAutofit/>
          </a:bodyPr>
          <a:lstStyle>
            <a:lvl1pPr marL="514350" indent="-514350">
              <a:buFont typeface="+mj-lt"/>
              <a:buAutoNum type="arabicPeriod"/>
              <a:defRPr sz="2000" b="0" i="0">
                <a:solidFill>
                  <a:schemeClr val="bg2"/>
                </a:solidFill>
                <a:latin typeface="ヒラギノ角ゴ Pro W3"/>
                <a:ea typeface="ヒラギノ角ゴ Pro W3"/>
                <a:cs typeface="ヒラギノ角ゴ Pro W3"/>
              </a:defRPr>
            </a:lvl1pPr>
            <a:lvl2pPr marL="914400" indent="-457200">
              <a:buFont typeface="+mj-lt"/>
              <a:buAutoNum type="arabicPeriod"/>
              <a:defRPr sz="2000">
                <a:solidFill>
                  <a:schemeClr val="bg2"/>
                </a:solidFill>
                <a:latin typeface="Monaco"/>
                <a:cs typeface="Monaco"/>
              </a:defRPr>
            </a:lvl2pPr>
            <a:lvl3pPr marL="1371600" indent="-457200">
              <a:buFont typeface="+mj-lt"/>
              <a:buAutoNum type="arabicPeriod"/>
              <a:defRPr sz="2000">
                <a:solidFill>
                  <a:schemeClr val="bg2"/>
                </a:solidFill>
                <a:latin typeface="Monaco"/>
                <a:cs typeface="Monaco"/>
              </a:defRPr>
            </a:lvl3pPr>
            <a:lvl4pPr marL="1714500" indent="-342900">
              <a:buFont typeface="+mj-lt"/>
              <a:buAutoNum type="arabicPeriod"/>
              <a:defRPr sz="2000">
                <a:solidFill>
                  <a:schemeClr val="bg2"/>
                </a:solidFill>
                <a:latin typeface="Monaco"/>
                <a:cs typeface="Monaco"/>
              </a:defRPr>
            </a:lvl4pPr>
            <a:lvl5pPr marL="2171700" indent="-342900">
              <a:buFont typeface="+mj-lt"/>
              <a:buAutoNum type="arabicPeriod"/>
              <a:defRPr sz="2000">
                <a:solidFill>
                  <a:schemeClr val="bg2"/>
                </a:solidFill>
                <a:latin typeface="Monaco"/>
                <a:cs typeface="Monaco"/>
              </a:defRPr>
            </a:lvl5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589B-269D-9C47-A175-014704BE3720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Kozuka Gothic Pro L" charset="-128"/>
                <a:ea typeface="Kozuka Gothic Pro L" charset="-128"/>
                <a:cs typeface="Kozuka Gothic Pro L" charset="-128"/>
              </a:defRPr>
            </a:lvl1pPr>
          </a:lstStyle>
          <a:p>
            <a:fld id="{AD40D935-40A3-714B-8305-13402F24DC4E}" type="datetime1">
              <a:rPr kumimoji="1" lang="ja-JP" altLang="en-US" smtClean="0"/>
              <a:t>2017/8/20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Kozuka Gothic Pro L" charset="-128"/>
                <a:ea typeface="Kozuka Gothic Pro L" charset="-128"/>
                <a:cs typeface="Kozuka Gothic Pro L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256216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20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6F1A9C3-BFFF-ED45-97B2-61A5253A06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29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b="1" i="0" kern="1200">
          <a:solidFill>
            <a:schemeClr val="tx1"/>
          </a:solidFill>
          <a:latin typeface="Kozuka Gothic Pro B" charset="-128"/>
          <a:ea typeface="Kozuka Gothic Pro B" charset="-128"/>
          <a:cs typeface="Kozuka Gothic Pro B" charset="-128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b="0" i="0" kern="1200">
          <a:solidFill>
            <a:schemeClr val="tx1"/>
          </a:solidFill>
          <a:latin typeface="Kozuka Gothic Pro R" charset="-128"/>
          <a:ea typeface="Kozuka Gothic Pro R" charset="-128"/>
          <a:cs typeface="Kozuka Gothic Pro R" charset="-128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b="0" i="0" kern="1200">
          <a:solidFill>
            <a:schemeClr val="tx1"/>
          </a:solidFill>
          <a:latin typeface="Kozuka Gothic Pro R" charset="-128"/>
          <a:ea typeface="Kozuka Gothic Pro R" charset="-128"/>
          <a:cs typeface="Kozuka Gothic Pro R" charset="-128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b="0" i="0" kern="1200">
          <a:solidFill>
            <a:schemeClr val="tx1"/>
          </a:solidFill>
          <a:latin typeface="Kozuka Gothic Pro R" charset="-128"/>
          <a:ea typeface="Kozuka Gothic Pro R" charset="-128"/>
          <a:cs typeface="Kozuka Gothic Pro R" charset="-128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b="0" i="0" kern="1200">
          <a:solidFill>
            <a:schemeClr val="tx1"/>
          </a:solidFill>
          <a:latin typeface="Kozuka Gothic Pro R" charset="-128"/>
          <a:ea typeface="Kozuka Gothic Pro R" charset="-128"/>
          <a:cs typeface="Kozuka Gothic Pro R" charset="-128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b="0" i="0" kern="1200">
          <a:solidFill>
            <a:schemeClr val="tx1"/>
          </a:solidFill>
          <a:latin typeface="Kozuka Gothic Pro R" charset="-128"/>
          <a:ea typeface="Kozuka Gothic Pro R" charset="-128"/>
          <a:cs typeface="Kozuka Gothic Pro R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1A9C3-BFFF-ED45-97B2-61A5253A063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128210" y="471355"/>
            <a:ext cx="874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“Asymmetric </a:t>
            </a:r>
            <a:r>
              <a:rPr lang="en-US" altLang="ja-JP" sz="2800" dirty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Tri-training for Unsupervised Domain </a:t>
            </a:r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Adaptation (ICML2017)” and Neural Domain Adaptation</a:t>
            </a:r>
            <a:endParaRPr kumimoji="1" lang="ja-JP" altLang="en-US" sz="2800" dirty="0">
              <a:solidFill>
                <a:schemeClr val="bg1"/>
              </a:solidFill>
              <a:latin typeface="+mj-lt"/>
              <a:ea typeface="Impact" charset="0"/>
              <a:cs typeface="Impact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28209" y="1562200"/>
            <a:ext cx="874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Yusuke </a:t>
            </a:r>
            <a:r>
              <a:rPr lang="en-US" altLang="ja-JP" sz="2400" dirty="0" err="1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Iwasawa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, Matsuo Lab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Impact" charset="0"/>
              <a:cs typeface="Impac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08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192000" cy="2171700"/>
          </a:xfrm>
          <a:prstGeom prst="rect">
            <a:avLst/>
          </a:prstGeom>
          <a:solidFill>
            <a:schemeClr val="tx1">
              <a:alpha val="9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2880" y="471354"/>
            <a:ext cx="2762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 smtClean="0">
                <a:solidFill>
                  <a:schemeClr val="accent2"/>
                </a:solidFill>
                <a:latin typeface="Impact" charset="0"/>
                <a:ea typeface="Impact" charset="0"/>
                <a:cs typeface="Impact" charset="0"/>
              </a:rPr>
              <a:t>D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EEP </a:t>
            </a:r>
            <a:r>
              <a:rPr kumimoji="1" lang="en-US" altLang="ja-JP" sz="2800" dirty="0" smtClean="0">
                <a:solidFill>
                  <a:schemeClr val="accent4"/>
                </a:solidFill>
                <a:latin typeface="Impact" charset="0"/>
                <a:ea typeface="Impact" charset="0"/>
                <a:cs typeface="Impact" charset="0"/>
              </a:rPr>
              <a:t>L</a:t>
            </a:r>
            <a:r>
              <a:rPr kumimoji="1" lang="en-US" altLang="ja-JP" sz="28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EARNING </a:t>
            </a:r>
            <a:r>
              <a:rPr kumimoji="1" lang="en-US" altLang="ja-JP" sz="2800" dirty="0" smtClean="0">
                <a:solidFill>
                  <a:schemeClr val="accent1"/>
                </a:solidFill>
                <a:latin typeface="Impact" charset="0"/>
                <a:ea typeface="Impact" charset="0"/>
                <a:cs typeface="Impact" charset="0"/>
              </a:rPr>
              <a:t>JP</a:t>
            </a:r>
          </a:p>
          <a:p>
            <a:pPr algn="ctr"/>
            <a:r>
              <a:rPr kumimoji="1" lang="en-US" altLang="ja-JP" sz="2800" dirty="0" smtClean="0">
                <a:solidFill>
                  <a:schemeClr val="bg1"/>
                </a:solidFill>
                <a:latin typeface="Impact" charset="0"/>
                <a:ea typeface="Impact" charset="0"/>
                <a:cs typeface="Impact" charset="0"/>
              </a:rPr>
              <a:t>[DL Papers]</a:t>
            </a:r>
            <a:endParaRPr kumimoji="1" lang="ja-JP" altLang="en-US" sz="2800" dirty="0">
              <a:solidFill>
                <a:schemeClr val="bg1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28210" y="471355"/>
            <a:ext cx="8749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“Asymmetric </a:t>
            </a:r>
            <a:r>
              <a:rPr lang="en-US" altLang="ja-JP" sz="2800" dirty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Tri-training for Unsupervised Domain </a:t>
            </a:r>
            <a:r>
              <a:rPr lang="en-US" altLang="ja-JP" sz="28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Adaptation (ICML2017)” and Neural Domain Adaptation</a:t>
            </a:r>
            <a:endParaRPr kumimoji="1" lang="ja-JP" altLang="en-US" sz="2800" dirty="0">
              <a:solidFill>
                <a:schemeClr val="bg1"/>
              </a:solidFill>
              <a:latin typeface="+mj-lt"/>
              <a:ea typeface="Impact" charset="0"/>
              <a:cs typeface="Impact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128209" y="1562200"/>
            <a:ext cx="8749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Yusuke </a:t>
            </a:r>
            <a:r>
              <a:rPr lang="en-US" altLang="ja-JP" sz="2400" dirty="0" err="1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Iwasawa</a:t>
            </a:r>
            <a:r>
              <a:rPr lang="en-US" altLang="ja-JP" sz="2400" dirty="0" smtClean="0">
                <a:solidFill>
                  <a:schemeClr val="bg1"/>
                </a:solidFill>
                <a:latin typeface="+mj-lt"/>
                <a:ea typeface="Kozuka Gothic Pro R" charset="-128"/>
                <a:cs typeface="Kozuka Gothic Pro R" charset="-128"/>
              </a:rPr>
              <a:t>, Matsuo Lab</a:t>
            </a:r>
            <a:endParaRPr kumimoji="1" lang="ja-JP" altLang="en-US" sz="2400" dirty="0">
              <a:solidFill>
                <a:schemeClr val="bg1"/>
              </a:solidFill>
              <a:latin typeface="+mj-lt"/>
              <a:ea typeface="Impact" charset="0"/>
              <a:cs typeface="Impact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541677" y="6112233"/>
            <a:ext cx="2335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>
                <a:solidFill>
                  <a:schemeClr val="bg1"/>
                </a:solidFill>
              </a:rPr>
              <a:t>http://deeplearning.jp/</a:t>
            </a:r>
          </a:p>
        </p:txBody>
      </p:sp>
    </p:spTree>
    <p:extLst>
      <p:ext uri="{BB962C8B-B14F-4D97-AF65-F5344CB8AC3E}">
        <p14:creationId xmlns:p14="http://schemas.microsoft.com/office/powerpoint/2010/main" val="204561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d_thema">
  <a:themeElements>
    <a:clrScheme name="Original1 1">
      <a:dk1>
        <a:srgbClr val="333333"/>
      </a:dk1>
      <a:lt1>
        <a:sysClr val="window" lastClr="FFFFFF"/>
      </a:lt1>
      <a:dk2>
        <a:srgbClr val="062640"/>
      </a:dk2>
      <a:lt2>
        <a:srgbClr val="EEECE1"/>
      </a:lt2>
      <a:accent1>
        <a:srgbClr val="1A99FF"/>
      </a:accent1>
      <a:accent2>
        <a:srgbClr val="FF3A33"/>
      </a:accent2>
      <a:accent3>
        <a:srgbClr val="0063B2"/>
      </a:accent3>
      <a:accent4>
        <a:srgbClr val="C6CC00"/>
      </a:accent4>
      <a:accent5>
        <a:srgbClr val="ADB209"/>
      </a:accent5>
      <a:accent6>
        <a:srgbClr val="062640"/>
      </a:accent6>
      <a:hlink>
        <a:srgbClr val="178AE5"/>
      </a:hlink>
      <a:folHlink>
        <a:srgbClr val="FFA51A"/>
      </a:folHlink>
    </a:clrScheme>
    <a:fontScheme name="トワイライト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hd_thema" id="{16EEAF27-83D2-204B-A935-730B11D0F68E}" vid="{82308DD0-80EC-954F-8888-F6B7437A0704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phd_thema</Template>
  <TotalTime>5343</TotalTime>
  <Words>55</Words>
  <Application>Microsoft Macintosh PowerPoint</Application>
  <PresentationFormat>ワイド画面</PresentationFormat>
  <Paragraphs>9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Corbel</vt:lpstr>
      <vt:lpstr>Helvetica</vt:lpstr>
      <vt:lpstr>Impact</vt:lpstr>
      <vt:lpstr>Kozuka Gothic Pro B</vt:lpstr>
      <vt:lpstr>Kozuka Gothic Pro L</vt:lpstr>
      <vt:lpstr>Kozuka Gothic Pro R</vt:lpstr>
      <vt:lpstr>Monaco</vt:lpstr>
      <vt:lpstr>Yu Gothic</vt:lpstr>
      <vt:lpstr>ヒラギノ角ゴ Pro W3</vt:lpstr>
      <vt:lpstr>ヒラギノ角ゴ Pro W6</vt:lpstr>
      <vt:lpstr>Arial</vt:lpstr>
      <vt:lpstr>phd_thema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Semi-Supervised Knowledge Transfer For Deep Learning From Private Training Data</dc:title>
  <dc:creator>岩澤有祐</dc:creator>
  <cp:lastModifiedBy>岩澤　有祐</cp:lastModifiedBy>
  <cp:revision>1302</cp:revision>
  <cp:lastPrinted>2017-07-28T00:02:57Z</cp:lastPrinted>
  <dcterms:created xsi:type="dcterms:W3CDTF">2017-04-12T04:06:26Z</dcterms:created>
  <dcterms:modified xsi:type="dcterms:W3CDTF">2017-08-20T02:16:07Z</dcterms:modified>
</cp:coreProperties>
</file>